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0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Avenir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rgbClr val="375A7D"/>
          </a:solidFill>
        </a:fill>
      </a:tcStyle>
    </a:wholeTbl>
    <a:band2H>
      <a:tcTxStyle b="def" i="def"/>
      <a:tcStyle>
        <a:tcBdr/>
        <a:fill>
          <a:solidFill>
            <a:srgbClr val="3B749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rgbClr val="53D5FD"/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53D5FD"/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53D5FD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450000"/>
              <a:satOff val="-18071"/>
              <a:lumOff val="-14609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A0A0A">
              <a:alpha val="92000"/>
            </a:srgbClr>
          </a:solidFill>
        </a:fill>
      </a:tcStyle>
    </a:band2H>
    <a:firstCo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635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EDFF">
              <a:alpha val="24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chemeClr val="accent2">
                  <a:satOff val="-5186"/>
                  <a:lumOff val="-28409"/>
                </a:schemeClr>
              </a:solidFill>
              <a:prstDash val="solid"/>
              <a:miter lim="400000"/>
            </a:ln>
          </a:insideV>
        </a:tcBdr>
        <a:fill>
          <a:solidFill>
            <a:schemeClr val="accent2">
              <a:satOff val="-5186"/>
              <a:lumOff val="-12389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satOff val="-5186"/>
              <a:lumOff val="-2840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6D6D6D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080">
              <a:alpha val="3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1B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D26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chemeClr val="accent2">
            <a:satOff val="44164"/>
            <a:lumOff val="14231"/>
          </a:schemeClr>
        </a:fontRef>
        <a:schemeClr val="accent2">
          <a:satOff val="44164"/>
          <a:lumOff val="14231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7" name="Shape 13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5" name="Shape 16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</a:p>
          <a:p>
            <a:pPr/>
          </a:p>
          <a:p>
            <a:pPr/>
          </a:p>
          <a:p>
            <a:p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3" name="Shape 17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</a:p>
          <a:p>
            <a:p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92" name="Shape 19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</a:p>
          <a:p>
            <a:pPr>
              <a:defRPr b="1"/>
            </a:pPr>
          </a:p>
          <a:p>
            <a:pPr>
              <a:defRPr b="1"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2" name="Shape 202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/>
            </a:pPr>
          </a:p>
          <a:p>
            <a:pPr>
              <a:defRPr b="1"/>
            </a:pP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60400" y="4292600"/>
            <a:ext cx="11684000" cy="2222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660400" y="3416300"/>
            <a:ext cx="11684000" cy="8890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Image"/>
          <p:cNvSpPr/>
          <p:nvPr>
            <p:ph type="pic" sz="half" idx="13"/>
          </p:nvPr>
        </p:nvSpPr>
        <p:spPr>
          <a:xfrm>
            <a:off x="6300089" y="4564106"/>
            <a:ext cx="7556501" cy="522477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4" name="143918632_1620x1622.jpeg"/>
          <p:cNvSpPr/>
          <p:nvPr>
            <p:ph type="pic" sz="half" idx="14"/>
          </p:nvPr>
        </p:nvSpPr>
        <p:spPr>
          <a:xfrm>
            <a:off x="6502400" y="-881415"/>
            <a:ext cx="6821383" cy="68278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5" name="Image"/>
          <p:cNvSpPr/>
          <p:nvPr>
            <p:ph type="pic" idx="15"/>
          </p:nvPr>
        </p:nvSpPr>
        <p:spPr>
          <a:xfrm>
            <a:off x="-2540000" y="-114300"/>
            <a:ext cx="9182100" cy="9969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520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04" name="“Type a quote here.”"/>
          <p:cNvSpPr txBox="1"/>
          <p:nvPr>
            <p:ph type="body" sz="quarter" idx="14"/>
          </p:nvPr>
        </p:nvSpPr>
        <p:spPr>
          <a:xfrm>
            <a:off x="1270000" y="4248150"/>
            <a:ext cx="10464800" cy="723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–Johnny Appleseed"/>
          <p:cNvSpPr txBox="1"/>
          <p:nvPr>
            <p:ph type="body" sz="quarter" idx="13"/>
          </p:nvPr>
        </p:nvSpPr>
        <p:spPr>
          <a:xfrm>
            <a:off x="1270000" y="2959100"/>
            <a:ext cx="10464800" cy="5207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13" name="“Type a quote here.”"/>
          <p:cNvSpPr txBox="1"/>
          <p:nvPr>
            <p:ph type="body" sz="quarter" idx="14"/>
          </p:nvPr>
        </p:nvSpPr>
        <p:spPr>
          <a:xfrm>
            <a:off x="1270000" y="1346200"/>
            <a:ext cx="10464800" cy="723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14" name="Image"/>
          <p:cNvSpPr/>
          <p:nvPr>
            <p:ph type="pic" idx="15"/>
          </p:nvPr>
        </p:nvSpPr>
        <p:spPr>
          <a:xfrm>
            <a:off x="0" y="3570816"/>
            <a:ext cx="13128426" cy="71501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Image"/>
          <p:cNvSpPr/>
          <p:nvPr>
            <p:ph type="pic" idx="13"/>
          </p:nvPr>
        </p:nvSpPr>
        <p:spPr>
          <a:xfrm>
            <a:off x="-594281" y="-25301"/>
            <a:ext cx="14181306" cy="980536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-594281" y="-25301"/>
            <a:ext cx="14181306" cy="980536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Image"/>
          <p:cNvSpPr/>
          <p:nvPr>
            <p:ph type="pic" idx="13"/>
          </p:nvPr>
        </p:nvSpPr>
        <p:spPr>
          <a:xfrm>
            <a:off x="-63500" y="2667000"/>
            <a:ext cx="13119100" cy="714502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1" name="Title Text"/>
          <p:cNvSpPr txBox="1"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/>
            <a:r>
              <a:t>Title Text</a:t>
            </a:r>
          </a:p>
        </p:txBody>
      </p:sp>
      <p:sp>
        <p:nvSpPr>
          <p:cNvPr id="32" name="Body Level One…"/>
          <p:cNvSpPr txBox="1"/>
          <p:nvPr>
            <p:ph type="body" sz="quarter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/>
          <p:nvPr>
            <p:ph type="title"/>
          </p:nvPr>
        </p:nvSpPr>
        <p:spPr>
          <a:xfrm>
            <a:off x="660400" y="3759200"/>
            <a:ext cx="11684000" cy="2222500"/>
          </a:xfrm>
          <a:prstGeom prst="rect">
            <a:avLst/>
          </a:prstGeom>
        </p:spPr>
        <p:txBody>
          <a:bodyPr anchor="ctr"/>
          <a:lstStyle>
            <a:lvl1pPr>
              <a:defRPr spc="992" sz="6200"/>
            </a:lvl1pPr>
          </a:lstStyle>
          <a:p>
            <a:pPr/>
            <a:r>
              <a:t>Title Text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Image"/>
          <p:cNvSpPr/>
          <p:nvPr>
            <p:ph type="pic" idx="13"/>
          </p:nvPr>
        </p:nvSpPr>
        <p:spPr>
          <a:xfrm>
            <a:off x="4864100" y="-38100"/>
            <a:ext cx="9782402" cy="979447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49" name="Title Text"/>
          <p:cNvSpPr txBox="1"/>
          <p:nvPr>
            <p:ph type="title"/>
          </p:nvPr>
        </p:nvSpPr>
        <p:spPr>
          <a:xfrm>
            <a:off x="546100" y="4305300"/>
            <a:ext cx="5410200" cy="29845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0" name="Body Level One…"/>
          <p:cNvSpPr txBox="1"/>
          <p:nvPr>
            <p:ph type="body" sz="quarter" idx="1"/>
          </p:nvPr>
        </p:nvSpPr>
        <p:spPr>
          <a:xfrm>
            <a:off x="546100" y="3429000"/>
            <a:ext cx="5410200" cy="889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0">
              <a:spcBef>
                <a:spcPts val="0"/>
              </a:spcBef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0">
              <a:spcBef>
                <a:spcPts val="0"/>
              </a:spcBef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0">
              <a:spcBef>
                <a:spcPts val="0"/>
              </a:spcBef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0">
              <a:spcBef>
                <a:spcPts val="0"/>
              </a:spcBef>
              <a:buSzTx/>
              <a:buNone/>
              <a:defRPr cap="all" spc="384" sz="2400">
                <a:solidFill>
                  <a:schemeClr val="accent2">
                    <a:satOff val="44164"/>
                    <a:lumOff val="14231"/>
                  </a:schemeClr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Image"/>
          <p:cNvSpPr/>
          <p:nvPr>
            <p:ph type="pic" idx="13"/>
          </p:nvPr>
        </p:nvSpPr>
        <p:spPr>
          <a:xfrm>
            <a:off x="4864100" y="-38100"/>
            <a:ext cx="9782402" cy="979447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76" name="Title Text"/>
          <p:cNvSpPr txBox="1"/>
          <p:nvPr>
            <p:ph type="title"/>
          </p:nvPr>
        </p:nvSpPr>
        <p:spPr>
          <a:xfrm>
            <a:off x="660400" y="609600"/>
            <a:ext cx="5080000" cy="1854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Body Level One…"/>
          <p:cNvSpPr txBox="1"/>
          <p:nvPr>
            <p:ph type="body" sz="half" idx="1"/>
          </p:nvPr>
        </p:nvSpPr>
        <p:spPr>
          <a:xfrm>
            <a:off x="660400" y="2819400"/>
            <a:ext cx="5080000" cy="605790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3200"/>
              </a:spcBef>
              <a:buClr>
                <a:srgbClr val="646464"/>
              </a:buClr>
              <a:defRPr sz="3000"/>
            </a:lvl1pPr>
            <a:lvl2pPr marL="787400" indent="-393700">
              <a:spcBef>
                <a:spcPts val="3200"/>
              </a:spcBef>
              <a:buClr>
                <a:srgbClr val="646464"/>
              </a:buClr>
              <a:defRPr sz="3000"/>
            </a:lvl2pPr>
            <a:lvl3pPr marL="1181100" indent="-393700">
              <a:spcBef>
                <a:spcPts val="3200"/>
              </a:spcBef>
              <a:buClr>
                <a:srgbClr val="646464"/>
              </a:buClr>
              <a:defRPr sz="3000"/>
            </a:lvl3pPr>
            <a:lvl4pPr marL="1574800" indent="-393700">
              <a:spcBef>
                <a:spcPts val="3200"/>
              </a:spcBef>
              <a:buClr>
                <a:srgbClr val="646464"/>
              </a:buClr>
              <a:defRPr sz="3000"/>
            </a:lvl4pPr>
            <a:lvl5pPr marL="1968500" indent="-393700">
              <a:spcBef>
                <a:spcPts val="3200"/>
              </a:spcBef>
              <a:buClr>
                <a:srgbClr val="646464"/>
              </a:buClr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Body Level One…"/>
          <p:cNvSpPr txBox="1"/>
          <p:nvPr>
            <p:ph type="body" idx="1"/>
          </p:nvPr>
        </p:nvSpPr>
        <p:spPr>
          <a:xfrm>
            <a:off x="660400" y="1511300"/>
            <a:ext cx="11684000" cy="67183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60400" y="609600"/>
            <a:ext cx="11684000" cy="142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60400" y="2019300"/>
            <a:ext cx="11684000" cy="671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11897" y="9258299"/>
            <a:ext cx="352045" cy="4191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720" strike="noStrike" sz="45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titleStyle>
    <p:bodyStyle>
      <a:lvl1pPr marL="4699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Tx/>
        <a:buSzPct val="90000"/>
        <a:buFontTx/>
        <a:buChar char="•"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1pPr>
      <a:lvl2pPr marL="9398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Tx/>
        <a:buSzPct val="90000"/>
        <a:buFontTx/>
        <a:buChar char="•"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2pPr>
      <a:lvl3pPr marL="14097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Tx/>
        <a:buSzPct val="90000"/>
        <a:buFontTx/>
        <a:buChar char="•"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3pPr>
      <a:lvl4pPr marL="18796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Tx/>
        <a:buSzPct val="90000"/>
        <a:buFontTx/>
        <a:buChar char="•"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4pPr>
      <a:lvl5pPr marL="23495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Tx/>
        <a:buSzPct val="90000"/>
        <a:buFontTx/>
        <a:buChar char="•"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5pPr>
      <a:lvl6pPr marL="28194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Tx/>
        <a:buSzPct val="90000"/>
        <a:buFontTx/>
        <a:buChar char="•"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6pPr>
      <a:lvl7pPr marL="32893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Tx/>
        <a:buSzPct val="90000"/>
        <a:buFontTx/>
        <a:buChar char="•"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7pPr>
      <a:lvl8pPr marL="37592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Tx/>
        <a:buSzPct val="90000"/>
        <a:buFontTx/>
        <a:buChar char="•"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8pPr>
      <a:lvl9pPr marL="4229100" marR="0" indent="-469900" algn="l" defTabSz="584200" latinLnBrk="0">
        <a:lnSpc>
          <a:spcPct val="100000"/>
        </a:lnSpc>
        <a:spcBef>
          <a:spcPts val="4200"/>
        </a:spcBef>
        <a:spcAft>
          <a:spcPts val="0"/>
        </a:spcAft>
        <a:buClrTx/>
        <a:buSzPct val="90000"/>
        <a:buFontTx/>
        <a:buChar char="•"/>
        <a:tabLst/>
        <a:defRPr b="0" baseline="0" cap="none" i="0" spc="0" strike="noStrike" sz="3600" u="none">
          <a:solidFill>
            <a:srgbClr val="FFFFFF"/>
          </a:solidFill>
          <a:uFillTx/>
          <a:latin typeface="+mn-lt"/>
          <a:ea typeface="+mn-ea"/>
          <a:cs typeface="+mn-cs"/>
          <a:sym typeface="Avenir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venir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484" t="710" r="387" b="817"/>
          <a:stretch>
            <a:fillRect/>
          </a:stretch>
        </p:blipFill>
        <p:spPr>
          <a:xfrm>
            <a:off x="649089" y="2633668"/>
            <a:ext cx="11706681" cy="6333499"/>
          </a:xfrm>
          <a:prstGeom prst="rect">
            <a:avLst/>
          </a:prstGeom>
        </p:spPr>
      </p:pic>
      <p:sp>
        <p:nvSpPr>
          <p:cNvPr id="140" name="God We Need Your PreSEn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43991">
              <a:defRPr spc="753" sz="4712"/>
            </a:lvl1pPr>
          </a:lstStyle>
          <a:p>
            <a:pPr/>
            <a:r>
              <a:t>God We Need Your PreSEnCe</a:t>
            </a:r>
          </a:p>
        </p:txBody>
      </p:sp>
      <p:sp>
        <p:nvSpPr>
          <p:cNvPr id="141" name="God Encounters ...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566674">
              <a:defRPr spc="372" sz="2328"/>
            </a:lvl1pPr>
          </a:lstStyle>
          <a:p>
            <a:pPr/>
            <a:r>
              <a:t>God Encounters 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he God Who Holds The Future Is The God Who Can Heal Your Broken Heart.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defTabSz="352044">
              <a:defRPr b="1" cap="none" spc="0" sz="495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The God Who Holds The Future Is The God Who Can Heal Your Broken Heart.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I have learned in whatever situation I am to be content. I know how to be brought low, and I know how to abound. In any and every circumstance, I have learned the secret of facing plenty and hunger, abundance and need. I can do all things through him who strengthens me. Philippians 4:11–13"/>
          <p:cNvSpPr txBox="1"/>
          <p:nvPr>
            <p:ph type="title"/>
          </p:nvPr>
        </p:nvSpPr>
        <p:spPr>
          <a:xfrm>
            <a:off x="660400" y="705638"/>
            <a:ext cx="11684000" cy="8049697"/>
          </a:xfrm>
          <a:prstGeom prst="rect">
            <a:avLst/>
          </a:prstGeom>
        </p:spPr>
        <p:txBody>
          <a:bodyPr/>
          <a:lstStyle/>
          <a:p>
            <a:pPr defTabSz="457200">
              <a:defRPr b="1" cap="none" i="1" spc="0"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I have learned in whatever situation I am to be content. I know how to be brought </a:t>
            </a:r>
            <a:r>
              <a:rPr>
                <a:solidFill>
                  <a:srgbClr val="FFFB00"/>
                </a:solidFill>
              </a:rPr>
              <a:t>low</a:t>
            </a:r>
            <a:r>
              <a:t>, and I know how to </a:t>
            </a:r>
            <a:r>
              <a:rPr>
                <a:solidFill>
                  <a:srgbClr val="FFFB00"/>
                </a:solidFill>
              </a:rPr>
              <a:t>abound</a:t>
            </a:r>
            <a:r>
              <a:t>. In any and every circumstance, I have learned the secret of facing plenty and hunger, abundance and need. I can do all things through him who strengthens me.</a:t>
            </a:r>
            <a:r>
              <a:rPr i="0"/>
              <a:t> </a:t>
            </a:r>
            <a:r>
              <a:rPr i="0">
                <a:solidFill>
                  <a:srgbClr val="FFFB00"/>
                </a:solidFill>
              </a:rPr>
              <a:t>Philippians 4:11–13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“Hope stands for:…"/>
          <p:cNvSpPr txBox="1"/>
          <p:nvPr>
            <p:ph type="title"/>
          </p:nvPr>
        </p:nvSpPr>
        <p:spPr>
          <a:xfrm>
            <a:off x="660400" y="1036139"/>
            <a:ext cx="11684000" cy="7681322"/>
          </a:xfrm>
          <a:prstGeom prst="rect">
            <a:avLst/>
          </a:prstGeom>
        </p:spPr>
        <p:txBody>
          <a:bodyPr/>
          <a:lstStyle/>
          <a:p>
            <a:pPr defTabSz="355600">
              <a:defRPr b="1" cap="none" spc="0" sz="5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“Hope stands for:</a:t>
            </a:r>
          </a:p>
          <a:p>
            <a:pPr defTabSz="355600">
              <a:defRPr b="1" cap="none" spc="0" sz="500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marL="652638" indent="-652638" defTabSz="355600">
              <a:buClr>
                <a:srgbClr val="646464"/>
              </a:buClr>
              <a:buSzPct val="90000"/>
              <a:defRPr b="1" cap="none" spc="0" sz="5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solidFill>
                  <a:schemeClr val="accent5">
                    <a:hueOff val="-129837"/>
                    <a:lumOff val="6998"/>
                  </a:schemeClr>
                </a:solidFill>
              </a:rPr>
              <a:t>H</a:t>
            </a:r>
            <a:r>
              <a:t> - aving </a:t>
            </a:r>
          </a:p>
          <a:p>
            <a:pPr marL="652638" indent="-652638" defTabSz="355600">
              <a:buClr>
                <a:srgbClr val="646464"/>
              </a:buClr>
              <a:buSzPct val="90000"/>
              <a:defRPr b="1" cap="none" spc="0" sz="5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solidFill>
                  <a:schemeClr val="accent5">
                    <a:hueOff val="-129837"/>
                    <a:lumOff val="6998"/>
                  </a:schemeClr>
                </a:solidFill>
              </a:rPr>
              <a:t>O</a:t>
            </a:r>
            <a:r>
              <a:t> - nly </a:t>
            </a:r>
          </a:p>
          <a:p>
            <a:pPr marL="652638" indent="-652638" defTabSz="355600">
              <a:buClr>
                <a:srgbClr val="646464"/>
              </a:buClr>
              <a:buSzPct val="90000"/>
              <a:defRPr b="1" cap="none" spc="0" sz="5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solidFill>
                  <a:schemeClr val="accent5">
                    <a:hueOff val="-129837"/>
                    <a:lumOff val="6998"/>
                  </a:schemeClr>
                </a:solidFill>
              </a:rPr>
              <a:t>P</a:t>
            </a:r>
            <a:r>
              <a:t> - ositive </a:t>
            </a:r>
          </a:p>
          <a:p>
            <a:pPr marL="652638" indent="-652638" defTabSz="355600">
              <a:buClr>
                <a:srgbClr val="646464"/>
              </a:buClr>
              <a:buSzPct val="90000"/>
              <a:defRPr b="1" cap="none" spc="0" sz="5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solidFill>
                  <a:schemeClr val="accent5">
                    <a:hueOff val="-129837"/>
                    <a:lumOff val="6998"/>
                  </a:schemeClr>
                </a:solidFill>
              </a:rPr>
              <a:t>E </a:t>
            </a:r>
            <a:r>
              <a:t>- xpectations.”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Oh, How We Need Brokenness!…"/>
          <p:cNvSpPr txBox="1"/>
          <p:nvPr>
            <p:ph type="title"/>
          </p:nvPr>
        </p:nvSpPr>
        <p:spPr>
          <a:xfrm>
            <a:off x="660400" y="1011566"/>
            <a:ext cx="11684000" cy="8003030"/>
          </a:xfrm>
          <a:prstGeom prst="rect">
            <a:avLst/>
          </a:prstGeom>
        </p:spPr>
        <p:txBody>
          <a:bodyPr/>
          <a:lstStyle/>
          <a:p>
            <a:pPr marL="652638" indent="-652638" defTabSz="355600">
              <a:buSzPct val="90000"/>
              <a:buChar char="•"/>
              <a:defRPr b="1" cap="none" spc="0" sz="5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Oh, How We Need Brokenness! </a:t>
            </a:r>
          </a:p>
          <a:p>
            <a:pPr marL="652638" indent="-652638" defTabSz="355600">
              <a:buSzPct val="90000"/>
              <a:defRPr b="1" cap="none" spc="0" sz="500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  <a:p>
            <a:pPr marL="652638" indent="-652638" defTabSz="355600">
              <a:buSzPct val="90000"/>
              <a:defRPr b="1" cap="none" spc="0" sz="5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“The sacrifices of God are a broken spirit: a broken and a contrite heart, O God thou wilt not despise.” Psalms 51:17 DARBY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3) Walk With God Everyday!!"/>
          <p:cNvSpPr txBox="1"/>
          <p:nvPr>
            <p:ph type="title"/>
          </p:nvPr>
        </p:nvSpPr>
        <p:spPr>
          <a:xfrm>
            <a:off x="369953" y="609600"/>
            <a:ext cx="12264894" cy="1422400"/>
          </a:xfrm>
          <a:prstGeom prst="rect">
            <a:avLst/>
          </a:prstGeom>
        </p:spPr>
        <p:txBody>
          <a:bodyPr/>
          <a:lstStyle>
            <a:lvl1pPr algn="ctr" defTabSz="496570">
              <a:defRPr b="1" spc="775" sz="4845">
                <a:solidFill>
                  <a:srgbClr val="FFFC7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3) Walk With God Everyday!!</a:t>
            </a:r>
          </a:p>
        </p:txBody>
      </p:sp>
      <p:sp>
        <p:nvSpPr>
          <p:cNvPr id="178" name="Genesis 5:23,24 - “And all the days of Enoch were three hundred and sixty-five years. And Enoch walked with God: and he was not; for God took him.”"/>
          <p:cNvSpPr txBox="1"/>
          <p:nvPr>
            <p:ph type="body" idx="1"/>
          </p:nvPr>
        </p:nvSpPr>
        <p:spPr>
          <a:xfrm>
            <a:off x="660400" y="2907774"/>
            <a:ext cx="11684000" cy="5829826"/>
          </a:xfrm>
          <a:prstGeom prst="rect">
            <a:avLst/>
          </a:prstGeom>
        </p:spPr>
        <p:txBody>
          <a:bodyPr/>
          <a:lstStyle>
            <a:lvl1pPr marL="0" indent="0" algn="ctr" defTabSz="355600">
              <a:spcBef>
                <a:spcPts val="0"/>
              </a:spcBef>
              <a:buSzTx/>
              <a:buNone/>
              <a:defRPr b="1" sz="5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Genesis 5:23,24 - “And all the days of Enoch were three hundred and sixty-five years. And Enoch walked with God: and he was not; for God took him.”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uard Your God Encounters!!"/>
          <p:cNvSpPr txBox="1"/>
          <p:nvPr>
            <p:ph type="title"/>
          </p:nvPr>
        </p:nvSpPr>
        <p:spPr>
          <a:xfrm>
            <a:off x="369953" y="609600"/>
            <a:ext cx="12264894" cy="1422400"/>
          </a:xfrm>
          <a:prstGeom prst="rect">
            <a:avLst/>
          </a:prstGeom>
        </p:spPr>
        <p:txBody>
          <a:bodyPr/>
          <a:lstStyle>
            <a:lvl1pPr algn="ctr" defTabSz="455675">
              <a:defRPr b="1" spc="711" sz="4446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Guard Your God Encounters!!</a:t>
            </a:r>
          </a:p>
        </p:txBody>
      </p:sp>
      <p:sp>
        <p:nvSpPr>
          <p:cNvPr id="181" name="John 10:10, “The thief comes only in order to steal and kill and destroy. I came that they may have and enjoy life, and have it in abundance [to the full, till it overflows.]"/>
          <p:cNvSpPr txBox="1"/>
          <p:nvPr>
            <p:ph type="body" idx="1"/>
          </p:nvPr>
        </p:nvSpPr>
        <p:spPr>
          <a:xfrm>
            <a:off x="660400" y="2907774"/>
            <a:ext cx="11684000" cy="5829826"/>
          </a:xfrm>
          <a:prstGeom prst="rect">
            <a:avLst/>
          </a:prstGeom>
        </p:spPr>
        <p:txBody>
          <a:bodyPr/>
          <a:lstStyle/>
          <a:p>
            <a:pPr marL="0" indent="0" algn="ctr" defTabSz="355600">
              <a:spcBef>
                <a:spcPts val="0"/>
              </a:spcBef>
              <a:buSzTx/>
              <a:buNone/>
              <a:defRPr b="1" sz="5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>
                <a:solidFill>
                  <a:srgbClr val="FFFB00"/>
                </a:solidFill>
              </a:rPr>
              <a:t>John 10:10</a:t>
            </a:r>
            <a:r>
              <a:t>, “The thief comes only in order to steal and kill and destroy. I came that they may have and enjoy life, and have it in abundance [to the full, till it overflows.]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How Do You Guard Your God Encounters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b="1" spc="691" sz="432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How Do You Guard Your God Encounters?</a:t>
            </a:r>
          </a:p>
        </p:txBody>
      </p:sp>
      <p:sp>
        <p:nvSpPr>
          <p:cNvPr id="184" name="1) DO NOT LET SATAN ROB YOU BY…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4500">
                <a:solidFill>
                  <a:srgbClr val="FF93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1) DO NOT LET SATAN ROB YOU BY…</a:t>
            </a:r>
          </a:p>
          <a:p>
            <a:pPr lvl="2">
              <a:defRPr sz="4000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t>Allowing him to </a:t>
            </a:r>
            <a:r>
              <a:rPr>
                <a:solidFill>
                  <a:srgbClr val="FFFB00"/>
                </a:solidFill>
              </a:rPr>
              <a:t>DISTRACT</a:t>
            </a:r>
            <a:r>
              <a:t> you, or allowing </a:t>
            </a:r>
            <a:r>
              <a:rPr>
                <a:solidFill>
                  <a:srgbClr val="FFFB00"/>
                </a:solidFill>
              </a:rPr>
              <a:t>PRIDE</a:t>
            </a:r>
            <a:r>
              <a:t> in your heart or by allowing </a:t>
            </a:r>
            <a:r>
              <a:rPr>
                <a:solidFill>
                  <a:srgbClr val="FFFB00"/>
                </a:solidFill>
              </a:rPr>
              <a:t>OFFENSES/HURTS</a:t>
            </a:r>
            <a:r>
              <a:t> to take your </a:t>
            </a:r>
            <a:r>
              <a:rPr>
                <a:solidFill>
                  <a:srgbClr val="FFFB00"/>
                </a:solidFill>
              </a:rPr>
              <a:t>FOCUS</a:t>
            </a:r>
            <a:r>
              <a:t> or </a:t>
            </a:r>
            <a:r>
              <a:rPr>
                <a:solidFill>
                  <a:srgbClr val="FFFB00"/>
                </a:solidFill>
              </a:rPr>
              <a:t>STEAL </a:t>
            </a:r>
            <a:r>
              <a:t>your time from God!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How Do You Guard Your Heart From Loosing Your God Encounters?"/>
          <p:cNvSpPr txBox="1"/>
          <p:nvPr>
            <p:ph type="title"/>
          </p:nvPr>
        </p:nvSpPr>
        <p:spPr>
          <a:xfrm>
            <a:off x="660400" y="609600"/>
            <a:ext cx="11684000" cy="2316886"/>
          </a:xfrm>
          <a:prstGeom prst="rect">
            <a:avLst/>
          </a:prstGeom>
        </p:spPr>
        <p:txBody>
          <a:bodyPr/>
          <a:lstStyle>
            <a:lvl1pPr algn="ctr"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How Do You Guard Your Heart From Loosing Your God Encounters?</a:t>
            </a:r>
          </a:p>
        </p:txBody>
      </p:sp>
      <p:sp>
        <p:nvSpPr>
          <p:cNvPr id="187" name="Proverbs 4:23: “Above all else, guard your heart,  for everything you do flows from it.”"/>
          <p:cNvSpPr txBox="1"/>
          <p:nvPr>
            <p:ph type="body" idx="1"/>
          </p:nvPr>
        </p:nvSpPr>
        <p:spPr>
          <a:xfrm>
            <a:off x="660400" y="3453272"/>
            <a:ext cx="11684000" cy="5837793"/>
          </a:xfrm>
          <a:prstGeom prst="rect">
            <a:avLst/>
          </a:prstGeom>
        </p:spPr>
        <p:txBody>
          <a:bodyPr/>
          <a:lstStyle/>
          <a:p>
            <a:pPr>
              <a:defRPr sz="5000"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>
                <a:solidFill>
                  <a:srgbClr val="FFFB00"/>
                </a:solidFill>
              </a:rPr>
              <a:t>Proverbs 4:23:</a:t>
            </a:r>
            <a:r>
              <a:t> “Above all else, guard your heart, </a:t>
            </a:r>
            <a:r>
              <a:rPr b="1" sz="672">
                <a:latin typeface="Courier"/>
                <a:ea typeface="Courier"/>
                <a:cs typeface="Courier"/>
                <a:sym typeface="Courier"/>
              </a:rPr>
              <a:t> </a:t>
            </a:r>
            <a:r>
              <a:t>for everything you do flows from it.”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How Do You Guard Your God Encounters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b="1" spc="691" sz="432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How Do You Guard Your God Encounters?</a:t>
            </a:r>
          </a:p>
        </p:txBody>
      </p:sp>
      <p:sp>
        <p:nvSpPr>
          <p:cNvPr id="190" name="2) DO NOT LET SATAN ROB YOU BY…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4500">
                <a:solidFill>
                  <a:srgbClr val="FF93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2) DO NOT LET SATAN ROB YOU BY…</a:t>
            </a:r>
          </a:p>
          <a:p>
            <a:pPr lvl="2">
              <a:defRPr b="1" sz="4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By NOT guarding your God encounters, you will lose them.</a:t>
            </a:r>
          </a:p>
          <a:p>
            <a:pPr lvl="2">
              <a:defRPr b="1" sz="4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How do you guard your God encounters?</a:t>
            </a:r>
          </a:p>
          <a:p>
            <a:pPr lvl="2">
              <a:defRPr b="1" sz="4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By spending more time with Jesus.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he Wesley Brothers were dedicated:…"/>
          <p:cNvSpPr txBox="1"/>
          <p:nvPr>
            <p:ph type="title"/>
          </p:nvPr>
        </p:nvSpPr>
        <p:spPr>
          <a:xfrm>
            <a:off x="660400" y="1011566"/>
            <a:ext cx="11684000" cy="8003030"/>
          </a:xfrm>
          <a:prstGeom prst="rect">
            <a:avLst/>
          </a:prstGeom>
        </p:spPr>
        <p:txBody>
          <a:bodyPr/>
          <a:lstStyle/>
          <a:p>
            <a:pPr marL="519764" indent="-519764" defTabSz="1248460">
              <a:buSzPct val="100000"/>
              <a:buChar char="•"/>
              <a:defRPr b="1" baseline="31999" cap="none" spc="0" sz="6240">
                <a:uFill>
                  <a:solidFill>
                    <a:srgbClr val="FFFFCC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The Wesley Brothers were dedicated:</a:t>
            </a:r>
          </a:p>
          <a:p>
            <a:pPr marL="519764" indent="-519764" defTabSz="1248460">
              <a:buSzPct val="100000"/>
              <a:defRPr b="1" baseline="31999" cap="none" spc="0" sz="6240">
                <a:uFill>
                  <a:solidFill>
                    <a:srgbClr val="FFFFCC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Denied access to land to hold their meetings.</a:t>
            </a:r>
          </a:p>
          <a:p>
            <a:pPr marL="519764" indent="-519764" defTabSz="1248460">
              <a:buSzPct val="100000"/>
              <a:defRPr b="1" baseline="31999" cap="none" spc="0" sz="6240">
                <a:uFill>
                  <a:solidFill>
                    <a:srgbClr val="FFFFCC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Stood on their fathers grave, it was the only land they owned…Because they remained focused on God and His presence…</a:t>
            </a:r>
          </a:p>
          <a:p>
            <a:pPr marL="519764" indent="-519764" defTabSz="1248460">
              <a:buSzPct val="100000"/>
              <a:defRPr b="1" baseline="31999" cap="none" spc="0" sz="6240">
                <a:uFill>
                  <a:solidFill>
                    <a:srgbClr val="FFFFCC"/>
                  </a:solidFill>
                </a:uFill>
                <a:latin typeface="Helvetica"/>
                <a:ea typeface="Helvetica"/>
                <a:cs typeface="Helvetica"/>
                <a:sym typeface="Helvetica"/>
              </a:defRPr>
            </a:pPr>
            <a:r>
              <a:t>They preached and a great revival broke out!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44" name="3970b197bc09ff8501c9a12436fb6cc0.jpg" descr="3970b197bc09ff8501c9a12436fb6cc0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57938">
            <a:off x="1748771" y="123171"/>
            <a:ext cx="9507258" cy="950725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How Do You Guard Your God Encounters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b="1" spc="691" sz="432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How Do You Guard Your God Encounters?</a:t>
            </a:r>
          </a:p>
        </p:txBody>
      </p:sp>
      <p:sp>
        <p:nvSpPr>
          <p:cNvPr id="197" name="3) DO NOT LET SATAN ROB YOU BY…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4700">
                <a:solidFill>
                  <a:srgbClr val="FF93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3) DO NOT LET SATAN ROB YOU BY…</a:t>
            </a:r>
          </a:p>
          <a:p>
            <a:pPr lvl="2">
              <a:defRPr b="1" sz="45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Not Taking Action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Body"/>
          <p:cNvSpPr txBox="1"/>
          <p:nvPr>
            <p:ph type="body" idx="1"/>
          </p:nvPr>
        </p:nvSpPr>
        <p:spPr>
          <a:xfrm>
            <a:off x="2141715" y="626094"/>
            <a:ext cx="11684001" cy="8501412"/>
          </a:xfrm>
          <a:prstGeom prst="rect">
            <a:avLst/>
          </a:prstGeom>
        </p:spPr>
        <p:txBody>
          <a:bodyPr/>
          <a:lstStyle/>
          <a:p>
            <a:pPr marL="187960" indent="-187960" defTabSz="233679">
              <a:spcBef>
                <a:spcPts val="1600"/>
              </a:spcBef>
              <a:defRPr sz="1440"/>
            </a:pPr>
          </a:p>
        </p:txBody>
      </p:sp>
      <p:pic>
        <p:nvPicPr>
          <p:cNvPr id="200" name="0e2d2d79d45a77d75bdb818902fff3fc.jpg" descr="0e2d2d79d45a77d75bdb818902fff3fc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41716" y="626094"/>
            <a:ext cx="8394573" cy="83945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1. Be hungry for god...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78358">
              <a:defRPr spc="887" sz="5544">
                <a:solidFill>
                  <a:srgbClr val="FFFC7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/>
              <a:t>1. Be hungry for god</a:t>
            </a:r>
            <a:r>
              <a:t>...</a:t>
            </a:r>
          </a:p>
        </p:txBody>
      </p:sp>
      <p:sp>
        <p:nvSpPr>
          <p:cNvPr id="147" name="Hunger is the key to your God encounter.…"/>
          <p:cNvSpPr txBox="1"/>
          <p:nvPr>
            <p:ph type="body" idx="1"/>
          </p:nvPr>
        </p:nvSpPr>
        <p:spPr>
          <a:xfrm>
            <a:off x="660400" y="2317432"/>
            <a:ext cx="11684000" cy="6611500"/>
          </a:xfrm>
          <a:prstGeom prst="rect">
            <a:avLst/>
          </a:prstGeom>
        </p:spPr>
        <p:txBody>
          <a:bodyPr/>
          <a:lstStyle/>
          <a:p>
            <a:pPr marL="678744" indent="-678744" defTabSz="355600">
              <a:spcBef>
                <a:spcPts val="0"/>
              </a:spcBef>
              <a:defRPr b="1"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Hunger is the key to your God encounter. </a:t>
            </a:r>
          </a:p>
          <a:p>
            <a:pPr marL="678744" indent="-678744" defTabSz="355600">
              <a:spcBef>
                <a:spcPts val="0"/>
              </a:spcBef>
              <a:defRPr b="1" sz="50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678744" indent="-678744" defTabSz="355600">
              <a:spcBef>
                <a:spcPts val="0"/>
              </a:spcBef>
              <a:defRPr b="1"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Do not let the world and it’s ways draw you away from God.</a:t>
            </a:r>
          </a:p>
          <a:p>
            <a:pPr marL="678744" indent="-678744" defTabSz="355600">
              <a:spcBef>
                <a:spcPts val="0"/>
              </a:spcBef>
              <a:defRPr b="1" sz="5000">
                <a:latin typeface="Helvetica"/>
                <a:ea typeface="Helvetica"/>
                <a:cs typeface="Helvetica"/>
                <a:sym typeface="Helvetica"/>
              </a:defRPr>
            </a:pPr>
          </a:p>
          <a:p>
            <a:pPr marL="678744" indent="-678744" defTabSz="355600">
              <a:spcBef>
                <a:spcPts val="0"/>
              </a:spcBef>
              <a:defRPr b="1" sz="5000">
                <a:latin typeface="Helvetica"/>
                <a:ea typeface="Helvetica"/>
                <a:cs typeface="Helvetica"/>
                <a:sym typeface="Helvetica"/>
              </a:defRPr>
            </a:pPr>
            <a:r>
              <a:t>Do not run with the crowd.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d desires our company - and our time with Him.…"/>
          <p:cNvSpPr txBox="1"/>
          <p:nvPr>
            <p:ph type="body" idx="1"/>
          </p:nvPr>
        </p:nvSpPr>
        <p:spPr>
          <a:xfrm>
            <a:off x="660400" y="811635"/>
            <a:ext cx="11684000" cy="8130330"/>
          </a:xfrm>
          <a:prstGeom prst="rect">
            <a:avLst/>
          </a:prstGeom>
        </p:spPr>
        <p:txBody>
          <a:bodyPr/>
          <a:lstStyle/>
          <a:p>
            <a:pPr>
              <a:defRPr b="1" sz="5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God desires our company - and our time with Him.</a:t>
            </a:r>
          </a:p>
          <a:p>
            <a:pPr>
              <a:defRPr b="1" sz="5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It is impossible to know God too well.</a:t>
            </a:r>
          </a:p>
          <a:p>
            <a:pPr>
              <a:defRPr b="1" sz="5000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He is the most important person who exists. </a:t>
            </a:r>
          </a:p>
          <a:p>
            <a:pPr marL="140970" indent="-140970" defTabSz="457200">
              <a:spcBef>
                <a:spcPts val="0"/>
              </a:spcBef>
              <a:defRPr b="1" sz="3800">
                <a:latin typeface="Helvetica Neue"/>
                <a:ea typeface="Helvetica Neue"/>
                <a:cs typeface="Helvetica Neue"/>
                <a:sym typeface="Helvetica Neue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1. Be hungry for god...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78358">
              <a:defRPr spc="887" sz="5544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b="1"/>
              <a:t>1. Be hungry for god</a:t>
            </a:r>
            <a:r>
              <a:t>...</a:t>
            </a:r>
          </a:p>
        </p:txBody>
      </p:sp>
      <p:sp>
        <p:nvSpPr>
          <p:cNvPr id="152" name="Zacchaeus ran away from the crowd and climbed up a tree!"/>
          <p:cNvSpPr txBox="1"/>
          <p:nvPr>
            <p:ph type="body" idx="1"/>
          </p:nvPr>
        </p:nvSpPr>
        <p:spPr>
          <a:xfrm>
            <a:off x="660400" y="2317432"/>
            <a:ext cx="11684000" cy="6611500"/>
          </a:xfrm>
          <a:prstGeom prst="rect">
            <a:avLst/>
          </a:prstGeom>
        </p:spPr>
        <p:txBody>
          <a:bodyPr/>
          <a:lstStyle>
            <a:lvl1pPr marL="678744" indent="-678744" defTabSz="355600">
              <a:spcBef>
                <a:spcPts val="0"/>
              </a:spcBef>
              <a:defRPr b="1" sz="50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Zacchaeus ran away from the crowd and climbed up a tree!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How About We GEt Away From The Crowd?"/>
          <p:cNvSpPr txBox="1"/>
          <p:nvPr>
            <p:ph type="title"/>
          </p:nvPr>
        </p:nvSpPr>
        <p:spPr>
          <a:xfrm>
            <a:off x="369953" y="609600"/>
            <a:ext cx="12264894" cy="1422400"/>
          </a:xfrm>
          <a:prstGeom prst="rect">
            <a:avLst/>
          </a:prstGeom>
        </p:spPr>
        <p:txBody>
          <a:bodyPr/>
          <a:lstStyle>
            <a:lvl1pPr algn="ctr" defTabSz="443991">
              <a:defRPr b="1" spc="693" sz="4332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How About We GEt Away From The Crowd?</a:t>
            </a:r>
          </a:p>
        </p:txBody>
      </p:sp>
      <p:sp>
        <p:nvSpPr>
          <p:cNvPr id="155" name="God Can’t Resist Those Who Humbly And Honestly Admit How Desperately They Need Him."/>
          <p:cNvSpPr txBox="1"/>
          <p:nvPr>
            <p:ph type="body" idx="1"/>
          </p:nvPr>
        </p:nvSpPr>
        <p:spPr>
          <a:xfrm>
            <a:off x="660400" y="2907774"/>
            <a:ext cx="11684000" cy="5829826"/>
          </a:xfrm>
          <a:prstGeom prst="rect">
            <a:avLst/>
          </a:prstGeom>
        </p:spPr>
        <p:txBody>
          <a:bodyPr/>
          <a:lstStyle>
            <a:lvl1pPr marL="0" indent="0" algn="ctr" defTabSz="355600">
              <a:spcBef>
                <a:spcPts val="0"/>
              </a:spcBef>
              <a:buSzTx/>
              <a:buNone/>
              <a:defRPr b="1" sz="5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God Can’t Resist Those Who Humbly And Honestly Admit How Desperately They Need Him.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2) YOu Are Never Too Broken To Be Beautiful!"/>
          <p:cNvSpPr txBox="1"/>
          <p:nvPr>
            <p:ph type="title"/>
          </p:nvPr>
        </p:nvSpPr>
        <p:spPr>
          <a:xfrm>
            <a:off x="369953" y="609600"/>
            <a:ext cx="12264894" cy="1422400"/>
          </a:xfrm>
          <a:prstGeom prst="rect">
            <a:avLst/>
          </a:prstGeom>
        </p:spPr>
        <p:txBody>
          <a:bodyPr/>
          <a:lstStyle>
            <a:lvl1pPr algn="ctr" defTabSz="443991">
              <a:defRPr b="1" spc="693" sz="4332">
                <a:solidFill>
                  <a:srgbClr val="FFFC7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2) YOu Are Never Too Broken To Be Beautiful!</a:t>
            </a:r>
          </a:p>
        </p:txBody>
      </p:sp>
      <p:sp>
        <p:nvSpPr>
          <p:cNvPr id="158" name="God Encounters Invite The Broken Hearted..."/>
          <p:cNvSpPr txBox="1"/>
          <p:nvPr>
            <p:ph type="body" idx="1"/>
          </p:nvPr>
        </p:nvSpPr>
        <p:spPr>
          <a:xfrm>
            <a:off x="660400" y="2907774"/>
            <a:ext cx="11684000" cy="5829826"/>
          </a:xfrm>
          <a:prstGeom prst="rect">
            <a:avLst/>
          </a:prstGeom>
        </p:spPr>
        <p:txBody>
          <a:bodyPr/>
          <a:lstStyle>
            <a:lvl1pPr marL="0" indent="0" algn="ctr" defTabSz="355600">
              <a:spcBef>
                <a:spcPts val="0"/>
              </a:spcBef>
              <a:buSzTx/>
              <a:buNone/>
              <a:defRPr b="1" sz="50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God Encounters Invite The Broken Hearted...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itle"/>
          <p:cNvSpPr txBox="1"/>
          <p:nvPr>
            <p:ph type="title"/>
          </p:nvPr>
        </p:nvSpPr>
        <p:spPr>
          <a:xfrm>
            <a:off x="2276381" y="690872"/>
            <a:ext cx="11684001" cy="8371856"/>
          </a:xfrm>
          <a:prstGeom prst="rect">
            <a:avLst/>
          </a:prstGeom>
        </p:spPr>
        <p:txBody>
          <a:bodyPr/>
          <a:lstStyle/>
          <a:p>
            <a:pPr defTabSz="233679">
              <a:defRPr spc="396" sz="2480"/>
            </a:pPr>
          </a:p>
        </p:txBody>
      </p:sp>
      <p:pic>
        <p:nvPicPr>
          <p:cNvPr id="161" name="3b62f4a043e7f3a3d1c7d3ed822071d4.jpg" descr="3b62f4a043e7f3a3d1c7d3ed822071d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76381" y="690872"/>
            <a:ext cx="8267573" cy="82675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But God Encounters Invite The Broken Who Realize How Messed Up We Are And How Weak Our Motives Are.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defTabSz="330708">
              <a:defRPr b="1" cap="none" spc="0" sz="465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But God Encounters Invite The Broken Who Realize How Messed Up We Are And How Weak Our Motives Are.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450000"/>
            <a:satOff val="-18071"/>
            <a:lumOff val="-1460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